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275" r:id="rId4"/>
    <p:sldId id="276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415" r:id="rId18"/>
    <p:sldId id="419" r:id="rId19"/>
    <p:sldId id="417" r:id="rId20"/>
    <p:sldId id="418" r:id="rId21"/>
    <p:sldId id="420" r:id="rId22"/>
    <p:sldId id="416" r:id="rId23"/>
    <p:sldId id="274" r:id="rId24"/>
    <p:sldId id="278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361" r:id="rId47"/>
    <p:sldId id="362" r:id="rId48"/>
    <p:sldId id="442" r:id="rId49"/>
    <p:sldId id="443" r:id="rId50"/>
    <p:sldId id="444" r:id="rId51"/>
    <p:sldId id="445" r:id="rId52"/>
    <p:sldId id="446" r:id="rId53"/>
    <p:sldId id="447" r:id="rId54"/>
    <p:sldId id="448" r:id="rId55"/>
    <p:sldId id="449" r:id="rId56"/>
    <p:sldId id="450" r:id="rId57"/>
    <p:sldId id="451" r:id="rId58"/>
    <p:sldId id="452" r:id="rId59"/>
    <p:sldId id="453" r:id="rId60"/>
    <p:sldId id="454" r:id="rId61"/>
    <p:sldId id="455" r:id="rId62"/>
    <p:sldId id="456" r:id="rId63"/>
    <p:sldId id="457" r:id="rId64"/>
    <p:sldId id="458" r:id="rId65"/>
    <p:sldId id="459" r:id="rId66"/>
    <p:sldId id="460" r:id="rId67"/>
    <p:sldId id="461" r:id="rId68"/>
    <p:sldId id="462" r:id="rId69"/>
    <p:sldId id="379" r:id="rId70"/>
    <p:sldId id="380" r:id="rId71"/>
    <p:sldId id="463" r:id="rId72"/>
    <p:sldId id="464" r:id="rId73"/>
    <p:sldId id="465" r:id="rId74"/>
    <p:sldId id="466" r:id="rId75"/>
    <p:sldId id="467" r:id="rId76"/>
    <p:sldId id="468" r:id="rId77"/>
    <p:sldId id="469" r:id="rId78"/>
    <p:sldId id="470" r:id="rId79"/>
    <p:sldId id="471" r:id="rId80"/>
    <p:sldId id="472" r:id="rId81"/>
    <p:sldId id="473" r:id="rId82"/>
    <p:sldId id="474" r:id="rId83"/>
    <p:sldId id="475" r:id="rId84"/>
    <p:sldId id="476" r:id="rId85"/>
    <p:sldId id="477" r:id="rId86"/>
    <p:sldId id="478" r:id="rId87"/>
    <p:sldId id="479" r:id="rId88"/>
    <p:sldId id="480" r:id="rId89"/>
    <p:sldId id="481" r:id="rId90"/>
    <p:sldId id="482" r:id="rId91"/>
    <p:sldId id="483" r:id="rId92"/>
    <p:sldId id="397" r:id="rId93"/>
    <p:sldId id="398" r:id="rId94"/>
    <p:sldId id="484" r:id="rId95"/>
    <p:sldId id="485" r:id="rId96"/>
    <p:sldId id="486" r:id="rId97"/>
    <p:sldId id="487" r:id="rId98"/>
    <p:sldId id="488" r:id="rId99"/>
    <p:sldId id="489" r:id="rId100"/>
    <p:sldId id="490" r:id="rId101"/>
    <p:sldId id="491" r:id="rId102"/>
    <p:sldId id="492" r:id="rId103"/>
    <p:sldId id="493" r:id="rId104"/>
    <p:sldId id="494" r:id="rId105"/>
    <p:sldId id="495" r:id="rId106"/>
    <p:sldId id="496" r:id="rId107"/>
    <p:sldId id="497" r:id="rId108"/>
    <p:sldId id="498" r:id="rId109"/>
    <p:sldId id="499" r:id="rId110"/>
    <p:sldId id="500" r:id="rId111"/>
    <p:sldId id="501" r:id="rId112"/>
    <p:sldId id="502" r:id="rId113"/>
    <p:sldId id="503" r:id="rId114"/>
    <p:sldId id="504" r:id="rId115"/>
    <p:sldId id="345" r:id="rId116"/>
    <p:sldId id="277" r:id="rId11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9921B-0910-49BC-B4E9-837A81E9CA01}" v="44" dt="2021-12-09T08:58:00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6477" autoAdjust="0"/>
  </p:normalViewPr>
  <p:slideViewPr>
    <p:cSldViewPr>
      <p:cViewPr varScale="1">
        <p:scale>
          <a:sx n="93" d="100"/>
          <a:sy n="93" d="100"/>
        </p:scale>
        <p:origin x="196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1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met Akif" userId="a83f01c5fb213e41" providerId="LiveId" clId="{C969921B-0910-49BC-B4E9-837A81E9CA01}"/>
    <pc:docChg chg="addSld delSld modSld">
      <pc:chgData name="Mehmet Akif" userId="a83f01c5fb213e41" providerId="LiveId" clId="{C969921B-0910-49BC-B4E9-837A81E9CA01}" dt="2021-12-09T08:58:00.262" v="49"/>
      <pc:docMkLst>
        <pc:docMk/>
      </pc:docMkLst>
      <pc:sldChg chg="modTransition">
        <pc:chgData name="Mehmet Akif" userId="a83f01c5fb213e41" providerId="LiveId" clId="{C969921B-0910-49BC-B4E9-837A81E9CA01}" dt="2021-12-09T08:58:00.262" v="49"/>
        <pc:sldMkLst>
          <pc:docMk/>
          <pc:sldMk cId="1832712458" sldId="256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3337155922" sldId="257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925107543" sldId="258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400751951" sldId="259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3504990480" sldId="260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956596777" sldId="261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43306624" sldId="262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956596777" sldId="263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117749146" sldId="264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956596777" sldId="265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032514730" sldId="266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956596777" sldId="267"/>
        </pc:sldMkLst>
      </pc:sldChg>
      <pc:sldChg chg="modSp modTransition">
        <pc:chgData name="Mehmet Akif" userId="a83f01c5fb213e41" providerId="LiveId" clId="{C969921B-0910-49BC-B4E9-837A81E9CA01}" dt="2021-12-09T08:58:00.262" v="49"/>
        <pc:sldMkLst>
          <pc:docMk/>
          <pc:sldMk cId="93969289" sldId="268"/>
        </pc:sldMkLst>
        <pc:picChg chg="mod">
          <ac:chgData name="Mehmet Akif" userId="a83f01c5fb213e41" providerId="LiveId" clId="{C969921B-0910-49BC-B4E9-837A81E9CA01}" dt="2021-12-09T08:18:04.736" v="0" actId="14826"/>
          <ac:picMkLst>
            <pc:docMk/>
            <pc:sldMk cId="93969289" sldId="268"/>
            <ac:picMk id="4" creationId="{00000000-0000-0000-0000-000000000000}"/>
          </ac:picMkLst>
        </pc:picChg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956596777" sldId="269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121563832" sldId="274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3166803985" sldId="275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3929306749" sldId="276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971238767" sldId="277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702839910" sldId="278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3500828596" sldId="345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187434583" sldId="361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603011094" sldId="362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187434583" sldId="379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3170414976" sldId="380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2187434583" sldId="397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4050288161" sldId="398"/>
        </pc:sldMkLst>
      </pc:sldChg>
      <pc:sldChg chg="modSp mod modTransition">
        <pc:chgData name="Mehmet Akif" userId="a83f01c5fb213e41" providerId="LiveId" clId="{C969921B-0910-49BC-B4E9-837A81E9CA01}" dt="2021-12-09T08:58:00.262" v="49"/>
        <pc:sldMkLst>
          <pc:docMk/>
          <pc:sldMk cId="1635081798" sldId="415"/>
        </pc:sldMkLst>
        <pc:picChg chg="mod">
          <ac:chgData name="Mehmet Akif" userId="a83f01c5fb213e41" providerId="LiveId" clId="{C969921B-0910-49BC-B4E9-837A81E9CA01}" dt="2021-12-09T08:19:30.814" v="2" actId="1036"/>
          <ac:picMkLst>
            <pc:docMk/>
            <pc:sldMk cId="1635081798" sldId="415"/>
            <ac:picMk id="4" creationId="{00000000-0000-0000-0000-000000000000}"/>
          </ac:picMkLst>
        </pc:picChg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1384006409" sldId="416"/>
        </pc:sldMkLst>
      </pc:sldChg>
      <pc:sldChg chg="modSp modTransition">
        <pc:chgData name="Mehmet Akif" userId="a83f01c5fb213e41" providerId="LiveId" clId="{C969921B-0910-49BC-B4E9-837A81E9CA01}" dt="2021-12-09T08:58:00.262" v="49"/>
        <pc:sldMkLst>
          <pc:docMk/>
          <pc:sldMk cId="2688096703" sldId="417"/>
        </pc:sldMkLst>
        <pc:picChg chg="mod">
          <ac:chgData name="Mehmet Akif" userId="a83f01c5fb213e41" providerId="LiveId" clId="{C969921B-0910-49BC-B4E9-837A81E9CA01}" dt="2021-12-09T08:20:17.564" v="3" actId="14826"/>
          <ac:picMkLst>
            <pc:docMk/>
            <pc:sldMk cId="2688096703" sldId="417"/>
            <ac:picMk id="13" creationId="{00000000-0000-0000-0000-000000000000}"/>
          </ac:picMkLst>
        </pc:picChg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3453940419" sldId="418"/>
        </pc:sldMkLst>
      </pc:sldChg>
      <pc:sldChg chg="modTransition">
        <pc:chgData name="Mehmet Akif" userId="a83f01c5fb213e41" providerId="LiveId" clId="{C969921B-0910-49BC-B4E9-837A81E9CA01}" dt="2021-12-09T08:58:00.262" v="49"/>
        <pc:sldMkLst>
          <pc:docMk/>
          <pc:sldMk cId="1401117843" sldId="419"/>
        </pc:sldMkLst>
      </pc:sldChg>
      <pc:sldChg chg="modSp modTransition">
        <pc:chgData name="Mehmet Akif" userId="a83f01c5fb213e41" providerId="LiveId" clId="{C969921B-0910-49BC-B4E9-837A81E9CA01}" dt="2021-12-09T08:58:00.262" v="49"/>
        <pc:sldMkLst>
          <pc:docMk/>
          <pc:sldMk cId="3200687718" sldId="420"/>
        </pc:sldMkLst>
        <pc:picChg chg="mod">
          <ac:chgData name="Mehmet Akif" userId="a83f01c5fb213e41" providerId="LiveId" clId="{C969921B-0910-49BC-B4E9-837A81E9CA01}" dt="2021-12-09T08:21:33.268" v="4" actId="14826"/>
          <ac:picMkLst>
            <pc:docMk/>
            <pc:sldMk cId="3200687718" sldId="420"/>
            <ac:picMk id="4" creationId="{00000000-0000-0000-0000-000000000000}"/>
          </ac:picMkLst>
        </pc:picChg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2081438937" sldId="421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043954645" sldId="421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4287913962" sldId="421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1252707197" sldId="42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563452921" sldId="422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1943359098" sldId="42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554827796" sldId="423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1095494247" sldId="423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1286951557" sldId="423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630927222" sldId="424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3022365491" sldId="424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3692612508" sldId="424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2756811912" sldId="425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068228748" sldId="425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3814607761" sldId="425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3036558292" sldId="426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4139996769" sldId="426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4293978893" sldId="426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1351607889" sldId="427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942682378" sldId="427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3423019269" sldId="427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3136352951" sldId="42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559144519" sldId="428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4275441698" sldId="428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926423135" sldId="429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624306973" sldId="429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4116127397" sldId="429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1411224491" sldId="430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3319284832" sldId="43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4107175907" sldId="430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115987229" sldId="431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1252251149" sldId="431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850008772" sldId="431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2699213930" sldId="432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3208395921" sldId="43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868824243" sldId="432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2652219974" sldId="433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2939882763" sldId="433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334981075" sldId="433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578716897" sldId="434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192768589" sldId="434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16628221" sldId="435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2038623485" sldId="435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1506870092" sldId="436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641118687" sldId="436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1407633219" sldId="437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102712563" sldId="437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3715704950" sldId="437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1112641086" sldId="43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185086754" sldId="438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2713302145" sldId="43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793458005" sldId="439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2744742536" sldId="439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2866735100" sldId="439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232554921" sldId="44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69143146" sldId="440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2513340811" sldId="440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1075148038" sldId="441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284849257" sldId="441"/>
        </pc:sldMkLst>
      </pc:sldChg>
      <pc:sldChg chg="add del">
        <pc:chgData name="Mehmet Akif" userId="a83f01c5fb213e41" providerId="LiveId" clId="{C969921B-0910-49BC-B4E9-837A81E9CA01}" dt="2021-12-09T08:53:59.014" v="44" actId="47"/>
        <pc:sldMkLst>
          <pc:docMk/>
          <pc:sldMk cId="4062567981" sldId="441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70124191" sldId="44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864997819" sldId="44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034265362" sldId="443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3059705407" sldId="443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433290017" sldId="444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3587416077" sldId="444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122050754" sldId="445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3637736220" sldId="445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714648273" sldId="446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3695231027" sldId="446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78626493" sldId="447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2264590029" sldId="447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1369685613" sldId="44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477118346" sldId="448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888606269" sldId="449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945426792" sldId="449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858641806" sldId="45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663779102" sldId="45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38827625" sldId="451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2001010015" sldId="451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87593417" sldId="452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887186525" sldId="452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141936041" sldId="453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098389056" sldId="453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3276800461" sldId="454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4266510810" sldId="454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112913900" sldId="455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63773237" sldId="456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425334066" sldId="457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161920720" sldId="458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4262680668" sldId="45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160175488" sldId="459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4106364953" sldId="459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1340452564" sldId="46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797322898" sldId="46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280814183" sldId="461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3582948257" sldId="461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226313541" sldId="462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2170902648" sldId="46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16205100" sldId="463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1593507600" sldId="463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2844287268" sldId="464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357546003" sldId="464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1446620479" sldId="465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937867110" sldId="465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402458434" sldId="466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3959048835" sldId="466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4114694058" sldId="467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4239070744" sldId="467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1739335944" sldId="46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605956336" sldId="46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568772014" sldId="469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3142225926" sldId="469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15859614" sldId="470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3747746200" sldId="47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852508805" sldId="471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1513284634" sldId="471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3039280158" sldId="47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910101164" sldId="47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557320737" sldId="473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3174312684" sldId="473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20362530" sldId="474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1675323525" sldId="474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3972897438" sldId="475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4174910463" sldId="475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259379546" sldId="476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793786487" sldId="477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6785964" sldId="47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23174147" sldId="479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1410775367" sldId="479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690447974" sldId="480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1978978469" sldId="48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46269012" sldId="481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1629741712" sldId="481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722568310" sldId="482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3255484804" sldId="482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4554530" sldId="483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110663468" sldId="483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430506637" sldId="484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4143402720" sldId="484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512986894" sldId="485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4011793204" sldId="485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948069685" sldId="486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203281756" sldId="486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625785825" sldId="487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928152784" sldId="487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2506479951" sldId="48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4172715160" sldId="488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2039503775" sldId="489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446244129" sldId="489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180583796" sldId="49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720614275" sldId="49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128604906" sldId="491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3968675278" sldId="491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853697804" sldId="49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779963805" sldId="492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2361748098" sldId="493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784374002" sldId="493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1659226799" sldId="494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3599167609" sldId="494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129135733" sldId="495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906846509" sldId="495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783323579" sldId="496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1038586158" sldId="496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462144816" sldId="497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496807600" sldId="498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2356805497" sldId="499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866593277" sldId="500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3755603015" sldId="500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709538584" sldId="501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2329816074" sldId="501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626699731" sldId="502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1228113559" sldId="502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735658331" sldId="503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1487407197" sldId="503"/>
        </pc:sldMkLst>
      </pc:sldChg>
      <pc:sldChg chg="add modTransition">
        <pc:chgData name="Mehmet Akif" userId="a83f01c5fb213e41" providerId="LiveId" clId="{C969921B-0910-49BC-B4E9-837A81E9CA01}" dt="2021-12-09T08:58:00.262" v="49"/>
        <pc:sldMkLst>
          <pc:docMk/>
          <pc:sldMk cId="1042371559" sldId="504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3128221308" sldId="504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3783141085" sldId="505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115079740" sldId="506"/>
        </pc:sldMkLst>
      </pc:sldChg>
      <pc:sldChg chg="del">
        <pc:chgData name="Mehmet Akif" userId="a83f01c5fb213e41" providerId="LiveId" clId="{C969921B-0910-49BC-B4E9-837A81E9CA01}" dt="2021-12-09T08:50:33.191" v="38" actId="47"/>
        <pc:sldMkLst>
          <pc:docMk/>
          <pc:sldMk cId="799982002" sldId="507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2263118744" sldId="508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2667019362" sldId="509"/>
        </pc:sldMkLst>
      </pc:sldChg>
      <pc:sldChg chg="del">
        <pc:chgData name="Mehmet Akif" userId="a83f01c5fb213e41" providerId="LiveId" clId="{C969921B-0910-49BC-B4E9-837A81E9CA01}" dt="2021-12-09T08:50:39.173" v="39" actId="47"/>
        <pc:sldMkLst>
          <pc:docMk/>
          <pc:sldMk cId="1849581150" sldId="510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4265393575" sldId="511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36015284" sldId="512"/>
        </pc:sldMkLst>
      </pc:sldChg>
      <pc:sldChg chg="del">
        <pc:chgData name="Mehmet Akif" userId="a83f01c5fb213e41" providerId="LiveId" clId="{C969921B-0910-49BC-B4E9-837A81E9CA01}" dt="2021-12-09T08:50:44.613" v="40" actId="47"/>
        <pc:sldMkLst>
          <pc:docMk/>
          <pc:sldMk cId="383477198" sldId="513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3824145905" sldId="514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3215464477" sldId="515"/>
        </pc:sldMkLst>
      </pc:sldChg>
      <pc:sldChg chg="del">
        <pc:chgData name="Mehmet Akif" userId="a83f01c5fb213e41" providerId="LiveId" clId="{C969921B-0910-49BC-B4E9-837A81E9CA01}" dt="2021-12-09T08:51:01.053" v="41" actId="47"/>
        <pc:sldMkLst>
          <pc:docMk/>
          <pc:sldMk cId="1133722820" sldId="516"/>
        </pc:sldMkLst>
      </pc:sldChg>
    </pc:docChg>
  </pc:docChgLst>
  <pc:docChgLst>
    <pc:chgData name="Mehmet Akif" userId="a83f01c5fb213e41" providerId="LiveId" clId="{19ACA77E-F5BA-4130-928B-B6B8E7BBCA70}"/>
    <pc:docChg chg="modSld">
      <pc:chgData name="Mehmet Akif" userId="a83f01c5fb213e41" providerId="LiveId" clId="{19ACA77E-F5BA-4130-928B-B6B8E7BBCA70}" dt="2021-12-08T09:39:03.006" v="15" actId="20577"/>
      <pc:docMkLst>
        <pc:docMk/>
      </pc:docMkLst>
      <pc:sldChg chg="modSp mod">
        <pc:chgData name="Mehmet Akif" userId="a83f01c5fb213e41" providerId="LiveId" clId="{19ACA77E-F5BA-4130-928B-B6B8E7BBCA70}" dt="2021-12-08T09:39:03.006" v="15" actId="20577"/>
        <pc:sldMkLst>
          <pc:docMk/>
          <pc:sldMk cId="93969289" sldId="268"/>
        </pc:sldMkLst>
        <pc:spChg chg="mod">
          <ac:chgData name="Mehmet Akif" userId="a83f01c5fb213e41" providerId="LiveId" clId="{19ACA77E-F5BA-4130-928B-B6B8E7BBCA70}" dt="2021-12-08T09:39:03.006" v="15" actId="20577"/>
          <ac:spMkLst>
            <pc:docMk/>
            <pc:sldMk cId="93969289" sldId="268"/>
            <ac:spMk id="2" creationId="{00000000-0000-0000-0000-000000000000}"/>
          </ac:spMkLst>
        </pc:spChg>
      </pc:sldChg>
      <pc:sldChg chg="modTransition">
        <pc:chgData name="Mehmet Akif" userId="a83f01c5fb213e41" providerId="LiveId" clId="{19ACA77E-F5BA-4130-928B-B6B8E7BBCA70}" dt="2021-09-15T13:47:58.509" v="1"/>
        <pc:sldMkLst>
          <pc:docMk/>
          <pc:sldMk cId="121563832" sldId="274"/>
        </pc:sldMkLst>
      </pc:sldChg>
      <pc:sldChg chg="modTransition">
        <pc:chgData name="Mehmet Akif" userId="a83f01c5fb213e41" providerId="LiveId" clId="{19ACA77E-F5BA-4130-928B-B6B8E7BBCA70}" dt="2021-09-15T13:47:49.591" v="0"/>
        <pc:sldMkLst>
          <pc:docMk/>
          <pc:sldMk cId="702839910" sldId="278"/>
        </pc:sldMkLst>
      </pc:sldChg>
      <pc:sldChg chg="modTransition">
        <pc:chgData name="Mehmet Akif" userId="a83f01c5fb213e41" providerId="LiveId" clId="{19ACA77E-F5BA-4130-928B-B6B8E7BBCA70}" dt="2021-09-15T13:48:05.592" v="5"/>
        <pc:sldMkLst>
          <pc:docMk/>
          <pc:sldMk cId="2187434583" sldId="361"/>
        </pc:sldMkLst>
      </pc:sldChg>
      <pc:sldChg chg="modTransition">
        <pc:chgData name="Mehmet Akif" userId="a83f01c5fb213e41" providerId="LiveId" clId="{19ACA77E-F5BA-4130-928B-B6B8E7BBCA70}" dt="2021-09-15T13:48:11.102" v="9"/>
        <pc:sldMkLst>
          <pc:docMk/>
          <pc:sldMk cId="2187434583" sldId="379"/>
        </pc:sldMkLst>
      </pc:sldChg>
      <pc:sldChg chg="modTransition">
        <pc:chgData name="Mehmet Akif" userId="a83f01c5fb213e41" providerId="LiveId" clId="{19ACA77E-F5BA-4130-928B-B6B8E7BBCA70}" dt="2021-09-15T13:48:17.208" v="13"/>
        <pc:sldMkLst>
          <pc:docMk/>
          <pc:sldMk cId="2187434583" sldId="3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C6C4B-B168-4AF1-A94D-3A77F2013513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ABBC4-28B2-42CE-AF03-9F15C34E2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985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1393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8757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111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9820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5622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4838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902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827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21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0592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2280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ABBC4-28B2-42CE-AF03-9F15C34E2CC7}" type="slidenum">
              <a:rPr lang="tr-TR" smtClean="0"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23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21.12.2021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6000" advTm="4000"/>
    </mc:Choice>
    <mc:Fallback xmlns="">
      <p:transition spd="slow" advTm="4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tr-TR" sz="6000" b="1" dirty="0" err="1"/>
              <a:t>Procedure</a:t>
            </a:r>
            <a:r>
              <a:rPr lang="tr-TR" sz="6000" b="1" dirty="0"/>
              <a:t>:</a:t>
            </a:r>
            <a:br>
              <a:rPr lang="tr-TR" sz="6000" b="1" dirty="0"/>
            </a:br>
            <a:r>
              <a:rPr lang="tr-TR" sz="6000" b="1" dirty="0" err="1"/>
              <a:t>Hand</a:t>
            </a:r>
            <a:r>
              <a:rPr lang="tr-TR" sz="6000" b="1" dirty="0"/>
              <a:t> </a:t>
            </a:r>
            <a:r>
              <a:rPr lang="tr-TR" sz="6000" b="1" dirty="0" err="1"/>
              <a:t>Gestures</a:t>
            </a:r>
            <a:endParaRPr lang="tr-TR" sz="6000" b="1" dirty="0"/>
          </a:p>
        </p:txBody>
      </p:sp>
    </p:spTree>
    <p:extLst>
      <p:ext uri="{BB962C8B-B14F-4D97-AF65-F5344CB8AC3E}">
        <p14:creationId xmlns:p14="http://schemas.microsoft.com/office/powerpoint/2010/main" val="18327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Ulnar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9738" y="2098985"/>
            <a:ext cx="470452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4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Radial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9752" y="2263371"/>
            <a:ext cx="4464496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3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Grip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8021" y="2201417"/>
            <a:ext cx="4187957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015728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abduction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0701" y="2108971"/>
            <a:ext cx="4242596" cy="31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2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Adduction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225774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Radial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9752" y="2263371"/>
            <a:ext cx="4464496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4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Supination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5503" y="2533975"/>
            <a:ext cx="511299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supination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l="4281" t="2864" r="2945" b="2626"/>
          <a:stretch/>
        </p:blipFill>
        <p:spPr>
          <a:xfrm rot="5400000">
            <a:off x="2159732" y="2561768"/>
            <a:ext cx="453650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195418" y="2455412"/>
            <a:ext cx="4753164" cy="26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12974"/>
          </a:xfrm>
        </p:spPr>
        <p:txBody>
          <a:bodyPr>
            <a:noAutofit/>
          </a:bodyPr>
          <a:lstStyle/>
          <a:p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cycle</a:t>
            </a:r>
            <a:r>
              <a:rPr lang="tr-TR" dirty="0"/>
              <a:t> is </a:t>
            </a:r>
            <a:r>
              <a:rPr lang="tr-TR" dirty="0" err="1"/>
              <a:t>completed</a:t>
            </a:r>
            <a:endParaRPr lang="tr-TR" sz="6000" dirty="0"/>
          </a:p>
        </p:txBody>
      </p:sp>
      <p:pic>
        <p:nvPicPr>
          <p:cNvPr id="5" name="Picture 2" descr="İlgili res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3961015" cy="291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95536" y="2276872"/>
            <a:ext cx="8229600" cy="1143000"/>
          </a:xfrm>
        </p:spPr>
        <p:txBody>
          <a:bodyPr>
            <a:noAutofit/>
          </a:bodyPr>
          <a:lstStyle/>
          <a:p>
            <a:r>
              <a:rPr lang="tr-TR" sz="8800" dirty="0" err="1"/>
              <a:t>Finish</a:t>
            </a:r>
            <a:endParaRPr lang="tr-TR" sz="8800" dirty="0"/>
          </a:p>
        </p:txBody>
      </p:sp>
    </p:spTree>
    <p:extLst>
      <p:ext uri="{BB962C8B-B14F-4D97-AF65-F5344CB8AC3E}">
        <p14:creationId xmlns:p14="http://schemas.microsoft.com/office/powerpoint/2010/main" val="97123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Grip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8021" y="2201417"/>
            <a:ext cx="4187957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015728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abduction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0701" y="2108971"/>
            <a:ext cx="4242596" cy="31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Adduction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225774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8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Supination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5503" y="2533975"/>
            <a:ext cx="511299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9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Hand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216241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4" name="Dikdörtgen 3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supination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l="4281" t="2864" r="2945" b="2626"/>
          <a:stretch/>
        </p:blipFill>
        <p:spPr>
          <a:xfrm rot="5400000">
            <a:off x="2159732" y="2561768"/>
            <a:ext cx="453650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4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195418" y="2455412"/>
            <a:ext cx="4753164" cy="26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12974"/>
          </a:xfrm>
        </p:spPr>
        <p:txBody>
          <a:bodyPr>
            <a:noAutofit/>
          </a:bodyPr>
          <a:lstStyle/>
          <a:p>
            <a:r>
              <a:rPr lang="tr-TR" dirty="0"/>
              <a:t>First </a:t>
            </a:r>
            <a:r>
              <a:rPr lang="tr-TR" dirty="0" err="1"/>
              <a:t>cycle</a:t>
            </a:r>
            <a:r>
              <a:rPr lang="tr-TR" dirty="0"/>
              <a:t> is </a:t>
            </a:r>
            <a:r>
              <a:rPr lang="tr-TR" dirty="0" err="1"/>
              <a:t>completed</a:t>
            </a:r>
            <a:endParaRPr lang="tr-TR" sz="6000" dirty="0"/>
          </a:p>
        </p:txBody>
      </p:sp>
      <p:pic>
        <p:nvPicPr>
          <p:cNvPr id="1026" name="Picture 2" descr="İlgili res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3961015" cy="291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6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000"/>
    </mc:Choice>
    <mc:Fallback xmlns="">
      <p:transition advTm="28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2060848"/>
            <a:ext cx="8229600" cy="1143000"/>
          </a:xfrm>
        </p:spPr>
        <p:txBody>
          <a:bodyPr>
            <a:normAutofit/>
          </a:bodyPr>
          <a:lstStyle/>
          <a:p>
            <a:r>
              <a:rPr lang="tr-TR" sz="6000" dirty="0"/>
              <a:t>2. PART</a:t>
            </a:r>
          </a:p>
        </p:txBody>
      </p:sp>
    </p:spTree>
    <p:extLst>
      <p:ext uri="{BB962C8B-B14F-4D97-AF65-F5344CB8AC3E}">
        <p14:creationId xmlns:p14="http://schemas.microsoft.com/office/powerpoint/2010/main" val="7028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Hand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216241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4" name="Dikdörtgen 3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6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at rest </a:t>
            </a:r>
            <a:r>
              <a:rPr lang="tr-TR" dirty="0" err="1"/>
              <a:t>position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4" name="Dikdörtgen 13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Extension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307704"/>
            <a:ext cx="4663413" cy="34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at rest </a:t>
            </a:r>
            <a:r>
              <a:rPr lang="tr-TR" dirty="0" err="1"/>
              <a:t>position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0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Flexion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46" y="2324052"/>
            <a:ext cx="5058308" cy="37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Ulnar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9738" y="2098985"/>
            <a:ext cx="470452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Radial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9752" y="2263371"/>
            <a:ext cx="4464496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Grip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8021" y="2201417"/>
            <a:ext cx="4187957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1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015728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0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abduction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0701" y="2108971"/>
            <a:ext cx="4242596" cy="31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4" name="Dikdörtgen 13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0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Adduction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225774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2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Supination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5503" y="2533975"/>
            <a:ext cx="511299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supination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l="4281" t="2864" r="2945" b="2626"/>
          <a:stretch/>
        </p:blipFill>
        <p:spPr>
          <a:xfrm rot="5400000">
            <a:off x="2159732" y="2561768"/>
            <a:ext cx="453650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195418" y="2455412"/>
            <a:ext cx="4753164" cy="26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5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3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12974"/>
          </a:xfrm>
        </p:spPr>
        <p:txBody>
          <a:bodyPr>
            <a:noAutofit/>
          </a:bodyPr>
          <a:lstStyle/>
          <a:p>
            <a:r>
              <a:rPr lang="tr-TR" dirty="0"/>
              <a:t>Second </a:t>
            </a:r>
            <a:r>
              <a:rPr lang="tr-TR" dirty="0" err="1"/>
              <a:t>cycle</a:t>
            </a:r>
            <a:r>
              <a:rPr lang="tr-TR" dirty="0"/>
              <a:t> is </a:t>
            </a:r>
            <a:r>
              <a:rPr lang="tr-TR" dirty="0" err="1"/>
              <a:t>completed</a:t>
            </a:r>
            <a:endParaRPr lang="tr-TR" sz="6000" dirty="0"/>
          </a:p>
        </p:txBody>
      </p:sp>
      <p:pic>
        <p:nvPicPr>
          <p:cNvPr id="5" name="Picture 2" descr="İlgili res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3961015" cy="291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4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000"/>
    </mc:Choice>
    <mc:Fallback xmlns="">
      <p:transition advTm="28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txBody>
          <a:bodyPr>
            <a:normAutofit/>
          </a:bodyPr>
          <a:lstStyle/>
          <a:p>
            <a:r>
              <a:rPr lang="tr-TR" sz="6000" dirty="0"/>
              <a:t>3.PART</a:t>
            </a:r>
          </a:p>
        </p:txBody>
      </p:sp>
    </p:spTree>
    <p:extLst>
      <p:ext uri="{BB962C8B-B14F-4D97-AF65-F5344CB8AC3E}">
        <p14:creationId xmlns:p14="http://schemas.microsoft.com/office/powerpoint/2010/main" val="260301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Hand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216241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4" name="Dikdörtgen 3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at rest </a:t>
            </a:r>
            <a:r>
              <a:rPr lang="tr-TR" dirty="0" err="1"/>
              <a:t>position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3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Extension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307704"/>
            <a:ext cx="4663413" cy="34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4" name="Dikdörtgen 13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Extension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307704"/>
            <a:ext cx="4663413" cy="34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0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4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Flexion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46" y="2324052"/>
            <a:ext cx="5058308" cy="37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4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Ulnar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9738" y="2098985"/>
            <a:ext cx="470452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0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0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Radial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9752" y="2263371"/>
            <a:ext cx="4464496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Grip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8021" y="2201417"/>
            <a:ext cx="4187957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9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015728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abduction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0701" y="2108971"/>
            <a:ext cx="4242596" cy="31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Adduction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225774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Supination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5503" y="2533975"/>
            <a:ext cx="511299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supination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l="4281" t="2864" r="2945" b="2626"/>
          <a:stretch/>
        </p:blipFill>
        <p:spPr>
          <a:xfrm rot="5400000">
            <a:off x="2159732" y="2561768"/>
            <a:ext cx="453650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0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195418" y="2455412"/>
            <a:ext cx="4753164" cy="26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0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12974"/>
          </a:xfrm>
        </p:spPr>
        <p:txBody>
          <a:bodyPr>
            <a:noAutofit/>
          </a:bodyPr>
          <a:lstStyle/>
          <a:p>
            <a:r>
              <a:rPr lang="tr-TR" dirty="0"/>
              <a:t>Third </a:t>
            </a:r>
            <a:r>
              <a:rPr lang="tr-TR" dirty="0" err="1"/>
              <a:t>cycle</a:t>
            </a:r>
            <a:r>
              <a:rPr lang="tr-TR" dirty="0"/>
              <a:t> is </a:t>
            </a:r>
            <a:r>
              <a:rPr lang="tr-TR" dirty="0" err="1"/>
              <a:t>completed</a:t>
            </a:r>
            <a:endParaRPr lang="tr-TR" sz="6000" dirty="0"/>
          </a:p>
        </p:txBody>
      </p:sp>
      <p:pic>
        <p:nvPicPr>
          <p:cNvPr id="5" name="Picture 2" descr="İlgili res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3961015" cy="291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4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000"/>
    </mc:Choice>
    <mc:Fallback xmlns="">
      <p:transition advTm="28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Flexion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46" y="2324052"/>
            <a:ext cx="5058308" cy="37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11560" y="2276872"/>
            <a:ext cx="8229600" cy="1143000"/>
          </a:xfrm>
        </p:spPr>
        <p:txBody>
          <a:bodyPr>
            <a:normAutofit/>
          </a:bodyPr>
          <a:lstStyle/>
          <a:p>
            <a:r>
              <a:rPr lang="tr-TR" sz="6600" dirty="0"/>
              <a:t>4.PART</a:t>
            </a:r>
          </a:p>
        </p:txBody>
      </p:sp>
    </p:spTree>
    <p:extLst>
      <p:ext uri="{BB962C8B-B14F-4D97-AF65-F5344CB8AC3E}">
        <p14:creationId xmlns:p14="http://schemas.microsoft.com/office/powerpoint/2010/main" val="317041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Hand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216241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4" name="Dikdörtgen 3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at rest </a:t>
            </a:r>
            <a:r>
              <a:rPr lang="tr-TR" dirty="0" err="1"/>
              <a:t>position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4" name="Dikdörtgen 13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6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Extension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307704"/>
            <a:ext cx="4663413" cy="34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0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Flexion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46" y="2324052"/>
            <a:ext cx="5058308" cy="37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2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Ulnar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9738" y="2098985"/>
            <a:ext cx="470452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0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1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Radial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9752" y="2263371"/>
            <a:ext cx="4464496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3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Grip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8021" y="2201417"/>
            <a:ext cx="4187957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015728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0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abduction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0701" y="2108971"/>
            <a:ext cx="4242596" cy="31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Adduction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fingers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2225774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1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Supination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5503" y="2533975"/>
            <a:ext cx="511299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9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supination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l="4281" t="2864" r="2945" b="2626"/>
          <a:stretch/>
        </p:blipFill>
        <p:spPr>
          <a:xfrm rot="5400000">
            <a:off x="2159732" y="2561768"/>
            <a:ext cx="453650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3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Ulnar</a:t>
            </a:r>
            <a:r>
              <a:rPr lang="tr-TR" dirty="0"/>
              <a:t> </a:t>
            </a:r>
            <a:r>
              <a:rPr lang="tr-TR" dirty="0" err="1"/>
              <a:t>Deviation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9738" y="2098985"/>
            <a:ext cx="470452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Pronation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195418" y="2455412"/>
            <a:ext cx="4753164" cy="26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12974"/>
          </a:xfrm>
        </p:spPr>
        <p:txBody>
          <a:bodyPr>
            <a:noAutofit/>
          </a:bodyPr>
          <a:lstStyle/>
          <a:p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cycle</a:t>
            </a:r>
            <a:r>
              <a:rPr lang="tr-TR" dirty="0"/>
              <a:t> is </a:t>
            </a:r>
            <a:r>
              <a:rPr lang="tr-TR" dirty="0" err="1"/>
              <a:t>completed</a:t>
            </a:r>
            <a:endParaRPr lang="tr-TR" sz="6000" dirty="0"/>
          </a:p>
        </p:txBody>
      </p:sp>
      <p:pic>
        <p:nvPicPr>
          <p:cNvPr id="5" name="Picture 2" descr="İlgili res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3961015" cy="291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4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000"/>
    </mc:Choice>
    <mc:Fallback xmlns="">
      <p:transition advTm="280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>
            <a:normAutofit/>
          </a:bodyPr>
          <a:lstStyle/>
          <a:p>
            <a:r>
              <a:rPr lang="tr-TR" sz="6000" dirty="0"/>
              <a:t>5.PART</a:t>
            </a:r>
          </a:p>
        </p:txBody>
      </p:sp>
    </p:spTree>
    <p:extLst>
      <p:ext uri="{BB962C8B-B14F-4D97-AF65-F5344CB8AC3E}">
        <p14:creationId xmlns:p14="http://schemas.microsoft.com/office/powerpoint/2010/main" val="40502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Hand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216241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4" name="Dikdörtgen 3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at rest </a:t>
            </a:r>
            <a:r>
              <a:rPr lang="tr-TR" dirty="0" err="1"/>
              <a:t>position</a:t>
            </a:r>
            <a:r>
              <a:rPr lang="tr-TR" dirty="0"/>
              <a:t>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5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4" name="Dikdörtgen 13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Extension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307704"/>
            <a:ext cx="4663413" cy="34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Again</a:t>
            </a:r>
            <a:r>
              <a:rPr lang="tr-TR" dirty="0"/>
              <a:t> at rest…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4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3411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19151" y="173093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2159" y="26826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34770" y="3644943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3715" y="2080163"/>
            <a:ext cx="4441273" cy="33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4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Flexion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 </a:t>
            </a:r>
            <a:r>
              <a:rPr lang="tr-TR" dirty="0" err="1"/>
              <a:t>seconds</a:t>
            </a:r>
            <a:r>
              <a:rPr lang="tr-TR" dirty="0"/>
              <a:t>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943929" y="836712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6</a:t>
            </a:r>
          </a:p>
        </p:txBody>
      </p:sp>
      <p:sp>
        <p:nvSpPr>
          <p:cNvPr id="6" name="Dikdörtgen 5"/>
          <p:cNvSpPr/>
          <p:nvPr/>
        </p:nvSpPr>
        <p:spPr>
          <a:xfrm>
            <a:off x="7943929" y="170080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5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934770" y="2492896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4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943929" y="340447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3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934770" y="422091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2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7943929" y="50851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/>
              <a:t>1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46" y="2324052"/>
            <a:ext cx="5058308" cy="37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3147</TotalTime>
  <Words>1204</Words>
  <Application>Microsoft Office PowerPoint</Application>
  <PresentationFormat>Ekran Gösterisi (4:3)</PresentationFormat>
  <Paragraphs>752</Paragraphs>
  <Slides>116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116</vt:i4>
      </vt:variant>
    </vt:vector>
  </HeadingPairs>
  <TitlesOfParts>
    <vt:vector size="119" baseType="lpstr">
      <vt:lpstr>Arial</vt:lpstr>
      <vt:lpstr>Calibri</vt:lpstr>
      <vt:lpstr>Ofis Teması</vt:lpstr>
      <vt:lpstr>Procedure: Hand Gestures</vt:lpstr>
      <vt:lpstr>Hand should be at rest…</vt:lpstr>
      <vt:lpstr>Continue at rest position…</vt:lpstr>
      <vt:lpstr>Again at rest…</vt:lpstr>
      <vt:lpstr>Extension</vt:lpstr>
      <vt:lpstr>Again at rest…</vt:lpstr>
      <vt:lpstr>Flexion</vt:lpstr>
      <vt:lpstr>Again at rest…</vt:lpstr>
      <vt:lpstr>Ulnar Deviation</vt:lpstr>
      <vt:lpstr>Again at rest…</vt:lpstr>
      <vt:lpstr>Radial Deviation</vt:lpstr>
      <vt:lpstr>Again at rest…</vt:lpstr>
      <vt:lpstr>Grip</vt:lpstr>
      <vt:lpstr>Again at rest…</vt:lpstr>
      <vt:lpstr>Abduction of all fingers</vt:lpstr>
      <vt:lpstr>Continue abduction…</vt:lpstr>
      <vt:lpstr>Adduction of all fingers</vt:lpstr>
      <vt:lpstr>At rest…</vt:lpstr>
      <vt:lpstr>Supination</vt:lpstr>
      <vt:lpstr>Continue supination…</vt:lpstr>
      <vt:lpstr>Pronation</vt:lpstr>
      <vt:lpstr>At rest…</vt:lpstr>
      <vt:lpstr>First cycle is completed</vt:lpstr>
      <vt:lpstr>2. PART</vt:lpstr>
      <vt:lpstr>Hand should be at rest…</vt:lpstr>
      <vt:lpstr>Continue at rest position…</vt:lpstr>
      <vt:lpstr>Again at rest…</vt:lpstr>
      <vt:lpstr>Extension</vt:lpstr>
      <vt:lpstr>Again at rest…</vt:lpstr>
      <vt:lpstr>Flexion</vt:lpstr>
      <vt:lpstr>Again at rest…</vt:lpstr>
      <vt:lpstr>Ulnar Deviation</vt:lpstr>
      <vt:lpstr>Again at rest…</vt:lpstr>
      <vt:lpstr>Radial Deviation</vt:lpstr>
      <vt:lpstr>Again at rest…</vt:lpstr>
      <vt:lpstr>Grip</vt:lpstr>
      <vt:lpstr>Again at rest…</vt:lpstr>
      <vt:lpstr>Abduction of all fingers</vt:lpstr>
      <vt:lpstr>Continue abduction…</vt:lpstr>
      <vt:lpstr>Adduction of all fingers</vt:lpstr>
      <vt:lpstr>At rest…</vt:lpstr>
      <vt:lpstr>Supination</vt:lpstr>
      <vt:lpstr>Continue supination…</vt:lpstr>
      <vt:lpstr>Pronation</vt:lpstr>
      <vt:lpstr>At rest…</vt:lpstr>
      <vt:lpstr>Second cycle is completed</vt:lpstr>
      <vt:lpstr>3.PART</vt:lpstr>
      <vt:lpstr>Hand should be at rest…</vt:lpstr>
      <vt:lpstr>Continue at rest position…</vt:lpstr>
      <vt:lpstr>Again at rest…</vt:lpstr>
      <vt:lpstr>Extension</vt:lpstr>
      <vt:lpstr>Again at rest…</vt:lpstr>
      <vt:lpstr>Flexion</vt:lpstr>
      <vt:lpstr>Again at rest…</vt:lpstr>
      <vt:lpstr>Ulnar Deviation</vt:lpstr>
      <vt:lpstr>Again at rest…</vt:lpstr>
      <vt:lpstr>Radial Deviation</vt:lpstr>
      <vt:lpstr>Again at rest…</vt:lpstr>
      <vt:lpstr>Grip</vt:lpstr>
      <vt:lpstr>Again at rest…</vt:lpstr>
      <vt:lpstr>Abduction of all fingers</vt:lpstr>
      <vt:lpstr>Continue abduction…</vt:lpstr>
      <vt:lpstr>Adduction of all fingers</vt:lpstr>
      <vt:lpstr>At rest…</vt:lpstr>
      <vt:lpstr>Supination</vt:lpstr>
      <vt:lpstr>Continue supination…</vt:lpstr>
      <vt:lpstr>Pronation</vt:lpstr>
      <vt:lpstr>At rest…</vt:lpstr>
      <vt:lpstr>Third cycle is completed</vt:lpstr>
      <vt:lpstr>4.PART</vt:lpstr>
      <vt:lpstr>Hand should be at rest…</vt:lpstr>
      <vt:lpstr>Continue at rest position…</vt:lpstr>
      <vt:lpstr>Again at rest…</vt:lpstr>
      <vt:lpstr>Extension</vt:lpstr>
      <vt:lpstr>Again at rest…</vt:lpstr>
      <vt:lpstr>Flexion</vt:lpstr>
      <vt:lpstr>Again at rest…</vt:lpstr>
      <vt:lpstr>Ulnar Deviation</vt:lpstr>
      <vt:lpstr>Again at rest…</vt:lpstr>
      <vt:lpstr>Radial Deviation</vt:lpstr>
      <vt:lpstr>Again at rest…</vt:lpstr>
      <vt:lpstr>Grip</vt:lpstr>
      <vt:lpstr>Again at rest…</vt:lpstr>
      <vt:lpstr>Abduction of all fingers</vt:lpstr>
      <vt:lpstr>Continue abduction…</vt:lpstr>
      <vt:lpstr>Adduction of all fingers</vt:lpstr>
      <vt:lpstr>At rest…</vt:lpstr>
      <vt:lpstr>Supination</vt:lpstr>
      <vt:lpstr>Continue supination…</vt:lpstr>
      <vt:lpstr>Pronation</vt:lpstr>
      <vt:lpstr>At rest…</vt:lpstr>
      <vt:lpstr>Fourth cycle is completed</vt:lpstr>
      <vt:lpstr>5.PART</vt:lpstr>
      <vt:lpstr>Hand should be at rest…</vt:lpstr>
      <vt:lpstr>Continue at rest position…</vt:lpstr>
      <vt:lpstr>Again at rest…</vt:lpstr>
      <vt:lpstr>Extension</vt:lpstr>
      <vt:lpstr>Again at rest…</vt:lpstr>
      <vt:lpstr>Flexion</vt:lpstr>
      <vt:lpstr>Again at rest…</vt:lpstr>
      <vt:lpstr>Ulnar Deviation</vt:lpstr>
      <vt:lpstr>Again at rest…</vt:lpstr>
      <vt:lpstr>Radial Deviation</vt:lpstr>
      <vt:lpstr>Again at rest…</vt:lpstr>
      <vt:lpstr>Grip</vt:lpstr>
      <vt:lpstr>Again at rest…</vt:lpstr>
      <vt:lpstr>Abduction of all fingers</vt:lpstr>
      <vt:lpstr>Continue abduction…</vt:lpstr>
      <vt:lpstr>Adduction of all fingers</vt:lpstr>
      <vt:lpstr>At rest…</vt:lpstr>
      <vt:lpstr>Supination</vt:lpstr>
      <vt:lpstr>Continue supination…</vt:lpstr>
      <vt:lpstr>Pronation</vt:lpstr>
      <vt:lpstr>At rest…</vt:lpstr>
      <vt:lpstr>Fifth cycle is completed</vt:lpstr>
      <vt:lpstr>Finish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Procedure: Hand Gestures</dc:title>
  <dc:creator>ASUS</dc:creator>
  <cp:lastModifiedBy>Mehmet Akif Özdemir</cp:lastModifiedBy>
  <cp:revision>37</cp:revision>
  <dcterms:created xsi:type="dcterms:W3CDTF">2019-11-24T18:57:03Z</dcterms:created>
  <dcterms:modified xsi:type="dcterms:W3CDTF">2021-12-21T08:57:32Z</dcterms:modified>
</cp:coreProperties>
</file>